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1pPr>
    <a:lvl2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2pPr>
    <a:lvl3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3pPr>
    <a:lvl4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4pPr>
    <a:lvl5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5pPr>
    <a:lvl6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6pPr>
    <a:lvl7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7pPr>
    <a:lvl8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8pPr>
    <a:lvl9pPr marL="0" marR="0" indent="0" algn="l" defTabSz="773288" rtl="0" fontAlgn="auto" latinLnBrk="0" hangingPunct="0">
      <a:lnSpc>
        <a:spcPct val="120000"/>
      </a:lnSpc>
      <a:spcBef>
        <a:spcPts val="20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6ABA9C"/>
        </a:solidFill>
        <a:effectLst/>
        <a:uFillTx/>
        <a:latin typeface="+mj-lt"/>
        <a:ea typeface="+mj-ea"/>
        <a:cs typeface="+mj-cs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3175" cap="flat">
              <a:solidFill>
                <a:srgbClr val="3C3C4C"/>
              </a:solidFill>
              <a:prstDash val="solid"/>
              <a:round/>
            </a:ln>
          </a:left>
          <a:right>
            <a:ln w="3175" cap="flat">
              <a:solidFill>
                <a:srgbClr val="3C3C4C"/>
              </a:solidFill>
              <a:prstDash val="solid"/>
              <a:round/>
            </a:ln>
          </a:right>
          <a:top>
            <a:ln w="3175" cap="flat">
              <a:solidFill>
                <a:srgbClr val="3C3C4C"/>
              </a:solidFill>
              <a:prstDash val="solid"/>
              <a:round/>
            </a:ln>
          </a:top>
          <a:bottom>
            <a:ln w="3175" cap="flat">
              <a:solidFill>
                <a:srgbClr val="3C3C4C"/>
              </a:solidFill>
              <a:prstDash val="solid"/>
              <a:round/>
            </a:ln>
          </a:bottom>
          <a:insideH>
            <a:ln w="3175" cap="flat">
              <a:solidFill>
                <a:srgbClr val="3C3C4C"/>
              </a:solidFill>
              <a:prstDash val="solid"/>
              <a:round/>
            </a:ln>
          </a:insideH>
          <a:insideV>
            <a:ln w="3175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ff">
        <a:fontRef idx="minor">
          <a:srgbClr val="3C3C4C"/>
        </a:fontRef>
        <a:srgbClr val="3C3C4C"/>
      </a:tcTxStyle>
      <a:tcStyle>
        <a:tcBdr>
          <a:left>
            <a:ln w="3175" cap="flat">
              <a:solidFill>
                <a:srgbClr val="3C3C4C"/>
              </a:solidFill>
              <a:prstDash val="solid"/>
              <a:round/>
            </a:ln>
          </a:left>
          <a:right>
            <a:ln w="3175" cap="flat">
              <a:solidFill>
                <a:srgbClr val="3C3C4C"/>
              </a:solidFill>
              <a:prstDash val="solid"/>
              <a:round/>
            </a:ln>
          </a:right>
          <a:top>
            <a:ln w="3175" cap="flat">
              <a:solidFill>
                <a:srgbClr val="3C3C4C"/>
              </a:solidFill>
              <a:prstDash val="solid"/>
              <a:round/>
            </a:ln>
          </a:top>
          <a:bottom>
            <a:ln w="3175" cap="flat">
              <a:solidFill>
                <a:srgbClr val="3C3C4C"/>
              </a:solidFill>
              <a:prstDash val="solid"/>
              <a:round/>
            </a:ln>
          </a:bottom>
          <a:insideH>
            <a:ln w="3175" cap="flat">
              <a:solidFill>
                <a:srgbClr val="3C3C4C"/>
              </a:solidFill>
              <a:prstDash val="solid"/>
              <a:round/>
            </a:ln>
          </a:insideH>
          <a:insideV>
            <a:ln w="3175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3C3C4C"/>
        </a:fontRef>
        <a:srgbClr val="3C3C4C"/>
      </a:tcTxStyle>
      <a:tcStyle>
        <a:tcBdr>
          <a:left>
            <a:ln w="3175" cap="flat">
              <a:solidFill>
                <a:srgbClr val="3C3C4C"/>
              </a:solidFill>
              <a:prstDash val="solid"/>
              <a:round/>
            </a:ln>
          </a:left>
          <a:right>
            <a:ln w="3175" cap="flat">
              <a:solidFill>
                <a:srgbClr val="3C3C4C"/>
              </a:solidFill>
              <a:prstDash val="solid"/>
              <a:round/>
            </a:ln>
          </a:right>
          <a:top>
            <a:ln w="12700" cap="flat">
              <a:solidFill>
                <a:srgbClr val="3C3C4C"/>
              </a:solidFill>
              <a:prstDash val="solid"/>
              <a:round/>
            </a:ln>
          </a:top>
          <a:bottom>
            <a:ln w="3175" cap="flat">
              <a:solidFill>
                <a:srgbClr val="3C3C4C"/>
              </a:solidFill>
              <a:prstDash val="solid"/>
              <a:round/>
            </a:ln>
          </a:bottom>
          <a:insideH>
            <a:ln w="3175" cap="flat">
              <a:solidFill>
                <a:srgbClr val="3C3C4C"/>
              </a:solidFill>
              <a:prstDash val="solid"/>
              <a:round/>
            </a:ln>
          </a:insideH>
          <a:insideV>
            <a:ln w="3175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3C3C4C"/>
        </a:fontRef>
        <a:srgbClr val="3C3C4C"/>
      </a:tcTxStyle>
      <a:tcStyle>
        <a:tcBdr>
          <a:left>
            <a:ln w="3175" cap="flat">
              <a:solidFill>
                <a:srgbClr val="3C3C4C"/>
              </a:solidFill>
              <a:prstDash val="solid"/>
              <a:round/>
            </a:ln>
          </a:left>
          <a:right>
            <a:ln w="3175" cap="flat">
              <a:solidFill>
                <a:srgbClr val="3C3C4C"/>
              </a:solidFill>
              <a:prstDash val="solid"/>
              <a:round/>
            </a:ln>
          </a:right>
          <a:top>
            <a:ln w="3175" cap="flat">
              <a:solidFill>
                <a:srgbClr val="3C3C4C"/>
              </a:solidFill>
              <a:prstDash val="solid"/>
              <a:round/>
            </a:ln>
          </a:top>
          <a:bottom>
            <a:ln w="12700" cap="flat">
              <a:solidFill>
                <a:srgbClr val="3C3C4C"/>
              </a:solidFill>
              <a:prstDash val="solid"/>
              <a:round/>
            </a:ln>
          </a:bottom>
          <a:insideH>
            <a:ln w="3175" cap="flat">
              <a:solidFill>
                <a:srgbClr val="3C3C4C"/>
              </a:solidFill>
              <a:prstDash val="solid"/>
              <a:round/>
            </a:ln>
          </a:insideH>
          <a:insideV>
            <a:ln w="3175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3175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3175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EAF3EF"/>
          </a:solidFill>
        </a:fill>
      </a:tcStyle>
    </a:wholeTbl>
    <a:band2H>
      <a:tcTxStyle b="def" i="def"/>
      <a:tcStyle>
        <a:tcBdr/>
        <a:fill>
          <a:solidFill>
            <a:srgbClr val="6ABA9C"/>
          </a:solidFill>
        </a:fill>
      </a:tcStyle>
    </a:band2H>
    <a:firstCol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3175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254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6ABA9C"/>
          </a:solidFill>
        </a:fill>
      </a:tcStyle>
    </a:lastRow>
    <a:fir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D3E6DE"/>
          </a:solidFill>
        </a:fill>
      </a:tcStyle>
    </a:wholeTbl>
    <a:band2H>
      <a:tcTxStyle b="def" i="def"/>
      <a:tcStyle>
        <a:tcBdr/>
        <a:fill>
          <a:solidFill>
            <a:srgbClr val="EAF3EF"/>
          </a:solidFill>
        </a:fill>
      </a:tcStyle>
    </a:band2H>
    <a:firstCol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firstCol>
    <a:la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175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lastRow>
    <a:firstRow>
      <a:tcTxStyle b="on" i="off">
        <a:fontRef idx="major">
          <a:srgbClr val="6ABA9C"/>
        </a:fontRef>
        <a:srgbClr val="6ABA9C"/>
      </a:tcTxStyle>
      <a:tcStyle>
        <a:tcBdr>
          <a:left>
            <a:ln w="3175" cap="flat">
              <a:solidFill>
                <a:srgbClr val="6ABA9C"/>
              </a:solidFill>
              <a:prstDash val="solid"/>
              <a:round/>
            </a:ln>
          </a:left>
          <a:right>
            <a:ln w="3175" cap="flat">
              <a:solidFill>
                <a:srgbClr val="6ABA9C"/>
              </a:solidFill>
              <a:prstDash val="solid"/>
              <a:round/>
            </a:ln>
          </a:right>
          <a:top>
            <a:ln w="3175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3175" cap="flat">
              <a:solidFill>
                <a:srgbClr val="6ABA9C"/>
              </a:solidFill>
              <a:prstDash val="solid"/>
              <a:round/>
            </a:ln>
          </a:insideH>
          <a:insideV>
            <a:ln w="3175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132428"/>
          <c:y val="0.0132428"/>
          <c:w val="0.973514"/>
          <c:h val="0.96101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FFFFF"/>
            </a:solidFill>
            <a:ln w="12700" cap="flat">
              <a:solidFill>
                <a:srgbClr val="7896CF"/>
              </a:solidFill>
              <a:prstDash val="solid"/>
              <a:round/>
            </a:ln>
            <a:effectLst>
              <a:outerShdw sx="100000" sy="100000" kx="0" ky="0" algn="tl" rotWithShape="1" blurRad="0" dist="3810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7896C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solidFill>
          <a:srgbClr val="FFFFFF"/>
        </a:solidFill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132428"/>
          <c:y val="0.0132428"/>
          <c:w val="0.973514"/>
          <c:h val="0.96101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ED542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0" dist="3810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FED542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B4A0A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EA7C5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645A5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3C3C4C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FFFFF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5833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896CF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0" dist="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FED542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3B3C4C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7896C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" name="Shape 6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1pPr>
    <a:lvl2pPr indent="2286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2pPr>
    <a:lvl3pPr indent="4572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3pPr>
    <a:lvl4pPr indent="6858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4pPr>
    <a:lvl5pPr indent="9144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5pPr>
    <a:lvl6pPr indent="11430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6pPr>
    <a:lvl7pPr indent="13716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7pPr>
    <a:lvl8pPr indent="16002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8pPr>
    <a:lvl9pPr indent="1828800" defTabSz="773288" latinLnBrk="0">
      <a:spcBef>
        <a:spcPts val="600"/>
      </a:spcBef>
      <a:defRPr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" name="Shape 14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.jpeg"/>
          <p:cNvPicPr>
            <a:picLocks noChangeAspect="1"/>
          </p:cNvPicPr>
          <p:nvPr/>
        </p:nvPicPr>
        <p:blipFill>
          <a:blip r:embed="rId2">
            <a:alphaModFix amt="61720"/>
            <a:extLst/>
          </a:blip>
          <a:srcRect l="773" t="6618" r="2642" b="17334"/>
          <a:stretch>
            <a:fillRect/>
          </a:stretch>
        </p:blipFill>
        <p:spPr>
          <a:xfrm>
            <a:off x="-1079503" y="1195493"/>
            <a:ext cx="14025038" cy="7362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4679" y="7864685"/>
            <a:ext cx="1112521" cy="37253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4"/>
          <p:cNvSpPr/>
          <p:nvPr/>
        </p:nvSpPr>
        <p:spPr>
          <a:xfrm>
            <a:off x="8136466" y="1152312"/>
            <a:ext cx="7924802" cy="7996768"/>
          </a:xfrm>
          <a:prstGeom prst="rect">
            <a:avLst/>
          </a:prstGeom>
          <a:solidFill>
            <a:srgbClr val="6ABA9C"/>
          </a:solidFill>
          <a:ln w="12700">
            <a:miter lim="400000"/>
          </a:ln>
        </p:spPr>
        <p:txBody>
          <a:bodyPr lIns="59044" tIns="59044" rIns="59044" bIns="59044"/>
          <a:lstStyle/>
          <a:p>
            <a:pPr>
              <a:lnSpc>
                <a:spcPct val="93000"/>
              </a:lnSpc>
              <a:spcBef>
                <a:spcPts val="0"/>
              </a:spcBef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" name="Shape 25"/>
          <p:cNvSpPr/>
          <p:nvPr>
            <p:ph type="title"/>
          </p:nvPr>
        </p:nvSpPr>
        <p:spPr>
          <a:xfrm>
            <a:off x="679026" y="1698413"/>
            <a:ext cx="10824635" cy="122766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Shape 26"/>
          <p:cNvSpPr/>
          <p:nvPr>
            <p:ph type="body" sz="half" idx="1"/>
          </p:nvPr>
        </p:nvSpPr>
        <p:spPr>
          <a:xfrm>
            <a:off x="8945033" y="2562858"/>
            <a:ext cx="10391990" cy="462703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xfrm>
            <a:off x="12551867" y="7598833"/>
            <a:ext cx="618033" cy="736601"/>
          </a:xfrm>
          <a:prstGeom prst="rect">
            <a:avLst/>
          </a:prstGeom>
        </p:spPr>
        <p:txBody>
          <a:bodyPr anchor="b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bg>
      <p:bgPr>
        <a:solidFill>
          <a:srgbClr val="3C3C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body" sz="quarter" idx="1"/>
          </p:nvPr>
        </p:nvSpPr>
        <p:spPr>
          <a:xfrm>
            <a:off x="1950719" y="5364479"/>
            <a:ext cx="9103362" cy="1869442"/>
          </a:xfrm>
          <a:prstGeom prst="rect">
            <a:avLst/>
          </a:prstGeom>
          <a:ln w="3175"/>
        </p:spPr>
        <p:txBody>
          <a:bodyPr lIns="24382" tIns="24382" rIns="24382" bIns="24382"/>
          <a:lstStyle>
            <a:lvl1pPr algn="ctr"/>
            <a:lvl2pPr marL="0" indent="0" algn="ctr">
              <a:buSzTx/>
              <a:buNone/>
            </a:lvl2pPr>
            <a:lvl3pPr marL="0" algn="ctr">
              <a:buSzTx/>
              <a:buNone/>
            </a:lvl3pPr>
            <a:lvl4pPr marL="0" algn="ctr">
              <a:buSzTx/>
              <a:buNone/>
            </a:lvl4pPr>
            <a:lvl5pPr marL="0" algn="ctr"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hape 35"/>
          <p:cNvSpPr/>
          <p:nvPr>
            <p:ph type="sldNum" sz="quarter" idx="2"/>
          </p:nvPr>
        </p:nvSpPr>
        <p:spPr>
          <a:xfrm>
            <a:off x="11931219" y="1595966"/>
            <a:ext cx="491923" cy="584201"/>
          </a:xfrm>
          <a:prstGeom prst="rect">
            <a:avLst/>
          </a:prstGeom>
        </p:spPr>
        <p:txBody>
          <a:bodyPr anchor="b"/>
          <a:lstStyle>
            <a:lvl1pPr>
              <a:defRPr sz="3800">
                <a:solidFill>
                  <a:srgbClr val="B4A0AA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title"/>
          </p:nvPr>
        </p:nvSpPr>
        <p:spPr>
          <a:xfrm>
            <a:off x="677333" y="1698413"/>
            <a:ext cx="10824634" cy="122766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3" name="Shape 43"/>
          <p:cNvSpPr/>
          <p:nvPr>
            <p:ph type="body" sz="half" idx="1"/>
          </p:nvPr>
        </p:nvSpPr>
        <p:spPr>
          <a:xfrm>
            <a:off x="675639" y="2911685"/>
            <a:ext cx="10391141" cy="462703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hape 44"/>
          <p:cNvSpPr/>
          <p:nvPr>
            <p:ph type="sldNum" sz="quarter" idx="2"/>
          </p:nvPr>
        </p:nvSpPr>
        <p:spPr>
          <a:xfrm>
            <a:off x="11736528" y="1528233"/>
            <a:ext cx="618034" cy="736601"/>
          </a:xfrm>
          <a:prstGeom prst="rect">
            <a:avLst/>
          </a:prstGeom>
        </p:spPr>
        <p:txBody>
          <a:bodyPr anchor="b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1.jpeg"/>
          <p:cNvPicPr>
            <a:picLocks noChangeAspect="1"/>
          </p:cNvPicPr>
          <p:nvPr/>
        </p:nvPicPr>
        <p:blipFill>
          <a:blip r:embed="rId2">
            <a:alphaModFix amt="61720"/>
            <a:extLst/>
          </a:blip>
          <a:srcRect l="773" t="6618" r="2642" b="17334"/>
          <a:stretch>
            <a:fillRect/>
          </a:stretch>
        </p:blipFill>
        <p:spPr>
          <a:xfrm>
            <a:off x="-1079503" y="1195493"/>
            <a:ext cx="14025038" cy="7362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4679" y="7864685"/>
            <a:ext cx="1112521" cy="372536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>
            <p:ph type="title"/>
          </p:nvPr>
        </p:nvSpPr>
        <p:spPr>
          <a:xfrm>
            <a:off x="679026" y="1698413"/>
            <a:ext cx="10824635" cy="122766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650239" y="2926079"/>
            <a:ext cx="11704322" cy="4827695"/>
          </a:xfrm>
          <a:prstGeom prst="rect">
            <a:avLst/>
          </a:prstGeom>
          <a:ln w="3175"/>
        </p:spPr>
        <p:txBody>
          <a:bodyPr lIns="24382" tIns="24382" rIns="24382" bIns="24382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xfrm>
            <a:off x="12551867" y="7598833"/>
            <a:ext cx="618033" cy="736601"/>
          </a:xfrm>
          <a:prstGeom prst="rect">
            <a:avLst/>
          </a:prstGeom>
        </p:spPr>
        <p:txBody>
          <a:bodyPr anchor="b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BA9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75707" y="1722966"/>
            <a:ext cx="2885441" cy="6306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5639" y="7864685"/>
            <a:ext cx="1112521" cy="37253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>
            <p:ph type="title"/>
          </p:nvPr>
        </p:nvSpPr>
        <p:spPr>
          <a:xfrm>
            <a:off x="675639" y="1698413"/>
            <a:ext cx="10985502" cy="1373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679872" y="2974339"/>
            <a:ext cx="11164995" cy="2963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5571948" y="7993378"/>
            <a:ext cx="618034" cy="7366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lnSpc>
                <a:spcPct val="93000"/>
              </a:lnSpc>
              <a:defRPr sz="4800">
                <a:solidFill>
                  <a:srgbClr val="3C3C4C"/>
                </a:solidFill>
                <a:latin typeface="Radikal WUT"/>
                <a:ea typeface="Radikal WUT"/>
                <a:cs typeface="Radikal WUT"/>
                <a:sym typeface="Radikal WU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transition xmlns:p14="http://schemas.microsoft.com/office/powerpoint/2010/main" spd="med" advClick="1"/>
  <p:txStyles>
    <p:titleStyle>
      <a:lvl1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l" defTabSz="773288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rgbClr val="3C3C4C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1pPr>
      <a:lvl2pPr marL="579966" marR="0" indent="-237066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2pPr>
      <a:lvl3pPr marL="3429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3pPr>
      <a:lvl4pPr marL="3429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4pPr>
      <a:lvl5pPr marL="3429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5pPr>
      <a:lvl6pPr marL="8001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6pPr>
      <a:lvl7pPr marL="12573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7pPr>
      <a:lvl8pPr marL="17145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8pPr>
      <a:lvl9pPr marL="2171700" marR="0" indent="0" algn="l" defTabSz="773288" rtl="0" latinLnBrk="0">
        <a:lnSpc>
          <a:spcPct val="12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9pPr>
    </p:bodyStyle>
    <p:otherStyle>
      <a:lvl1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1pPr>
      <a:lvl2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2pPr>
      <a:lvl3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3pPr>
      <a:lvl4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4pPr>
      <a:lvl5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5pPr>
      <a:lvl6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6pPr>
      <a:lvl7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7pPr>
      <a:lvl8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8pPr>
      <a:lvl9pPr marL="0" marR="0" indent="0" algn="r" defTabSz="773288" rtl="0" latinLnBrk="0">
        <a:lnSpc>
          <a:spcPct val="93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4" Type="http://schemas.openxmlformats.org/officeDocument/2006/relationships/image" Target="../media/image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Relationship Id="rId3" Type="http://schemas.openxmlformats.org/officeDocument/2006/relationships/image" Target="../media/image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ED5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22698" y="760465"/>
            <a:ext cx="3588404" cy="7846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8866" y="7981398"/>
            <a:ext cx="1828801" cy="61587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hape 66"/>
          <p:cNvSpPr/>
          <p:nvPr/>
        </p:nvSpPr>
        <p:spPr>
          <a:xfrm>
            <a:off x="1931668" y="3477541"/>
            <a:ext cx="9464326" cy="21066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Tytuł prezentacji lorem ipsum lorem ipsum lorem ipsum lorem ipsum</a:t>
            </a:r>
          </a:p>
        </p:txBody>
      </p:sp>
      <p:pic>
        <p:nvPicPr>
          <p:cNvPr id="6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4028" y="717889"/>
            <a:ext cx="2578294" cy="8731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7896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42400" y="817224"/>
            <a:ext cx="3549001" cy="7760131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8866" y="7981398"/>
            <a:ext cx="1828801" cy="61587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>
            <a:off x="1931668" y="3477541"/>
            <a:ext cx="9464326" cy="210667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Tytuł prezentacji lorem ipsum lorem ipsum lorem ipsum lorem ipsum</a:t>
            </a:r>
          </a:p>
        </p:txBody>
      </p:sp>
      <p:pic>
        <p:nvPicPr>
          <p:cNvPr id="72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4028" y="717889"/>
            <a:ext cx="2578294" cy="8731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22698" y="760465"/>
            <a:ext cx="3588404" cy="7846287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>
            <p:ph type="sldNum" sz="quarter" idx="4294967295"/>
          </p:nvPr>
        </p:nvSpPr>
        <p:spPr>
          <a:xfrm>
            <a:off x="12018773" y="664633"/>
            <a:ext cx="335789" cy="736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/>
          <a:p>
            <a:pPr/>
            <a:fld id="{86CB4B4D-7CA3-9044-876B-883B54F8677D}" type="slidenum"/>
          </a:p>
        </p:txBody>
      </p:sp>
      <p:sp>
        <p:nvSpPr>
          <p:cNvPr id="76" name="Shape 76"/>
          <p:cNvSpPr/>
          <p:nvPr>
            <p:ph type="body" sz="half" idx="1"/>
          </p:nvPr>
        </p:nvSpPr>
        <p:spPr>
          <a:xfrm>
            <a:off x="675639" y="3251200"/>
            <a:ext cx="8466668" cy="3725334"/>
          </a:xfrm>
          <a:prstGeom prst="rect">
            <a:avLst/>
          </a:prstGeom>
        </p:spPr>
        <p:txBody>
          <a:bodyPr/>
          <a:lstStyle/>
          <a:p>
            <a:pPr defTabSz="703692">
              <a:spcBef>
                <a:spcPts val="100"/>
              </a:spcBef>
              <a:defRPr i="1" sz="2184">
                <a:solidFill>
                  <a:srgbClr val="B59FAA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B59FAA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B59FAA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lorem.</a:t>
            </a:r>
            <a:endParaRPr>
              <a:solidFill>
                <a:srgbClr val="965F77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703692">
              <a:spcBef>
                <a:spcPts val="100"/>
              </a:spcBef>
              <a:defRPr sz="2184"/>
            </a:pPr>
          </a:p>
          <a:p>
            <a:pPr defTabSz="703692">
              <a:spcBef>
                <a:spcPts val="100"/>
              </a:spcBef>
              <a:defRPr sz="2184"/>
            </a:pPr>
            <a:r>
              <a:t>Lorem ipsum lorem ipsum lorem ipsum Lorem ipsum lorem ipsum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lorem ipsum  Lorem ipsum lorem ipsum lorem ipsum Lorem ipsum lorem ipsum lorem ipsum Lorem ipsum lorem ipsum lorem ipsum Lorem ipsum lorem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ipsum lorem ipsum Lorem ipsum lorem ipsum lorem ipsum</a:t>
            </a:r>
          </a:p>
        </p:txBody>
      </p:sp>
      <p:sp>
        <p:nvSpPr>
          <p:cNvPr id="77" name="Shape 77"/>
          <p:cNvSpPr/>
          <p:nvPr/>
        </p:nvSpPr>
        <p:spPr>
          <a:xfrm>
            <a:off x="675639" y="593513"/>
            <a:ext cx="9252376" cy="14216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78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sldNum" sz="quarter" idx="4294967295"/>
          </p:nvPr>
        </p:nvSpPr>
        <p:spPr>
          <a:xfrm>
            <a:off x="11988902" y="664633"/>
            <a:ext cx="365660" cy="736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/>
          <a:p>
            <a:pPr/>
            <a:fld id="{86CB4B4D-7CA3-9044-876B-883B54F8677D}" type="slidenum"/>
          </a:p>
        </p:txBody>
      </p:sp>
      <p:sp>
        <p:nvSpPr>
          <p:cNvPr id="81" name="Shape 81"/>
          <p:cNvSpPr/>
          <p:nvPr/>
        </p:nvSpPr>
        <p:spPr>
          <a:xfrm>
            <a:off x="675639" y="593513"/>
            <a:ext cx="9252376" cy="14216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82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>
            <p:ph type="body" sz="half" idx="1"/>
          </p:nvPr>
        </p:nvSpPr>
        <p:spPr>
          <a:xfrm>
            <a:off x="675639" y="3251200"/>
            <a:ext cx="8466668" cy="3725334"/>
          </a:xfrm>
          <a:prstGeom prst="rect">
            <a:avLst/>
          </a:prstGeom>
        </p:spPr>
        <p:txBody>
          <a:bodyPr/>
          <a:lstStyle/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lorem.</a:t>
            </a:r>
            <a:endParaRPr>
              <a:solidFill>
                <a:srgbClr val="965F77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703692">
              <a:spcBef>
                <a:spcPts val="100"/>
              </a:spcBef>
              <a:defRPr sz="2184"/>
            </a:pPr>
          </a:p>
          <a:p>
            <a:pPr defTabSz="703692">
              <a:spcBef>
                <a:spcPts val="100"/>
              </a:spcBef>
              <a:defRPr sz="2184"/>
            </a:pPr>
            <a:r>
              <a:t>Lorem ipsum lorem ipsum lorem ipsum Lorem ipsum lorem ipsum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lorem ipsum  Lorem ipsum lorem ipsum lorem ipsum Lorem ipsum lorem ipsum lorem ipsum Lorem ipsum lorem ipsum lorem ipsum Lorem ipsum lorem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ipsum lorem ipsum Lorem ipsum lorem ipsum lorem ipsum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ED5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sldNum" sz="quarter" idx="4294967295"/>
          </p:nvPr>
        </p:nvSpPr>
        <p:spPr>
          <a:xfrm>
            <a:off x="12008410" y="664633"/>
            <a:ext cx="346152" cy="736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/>
          <a:p>
            <a:pPr/>
            <a:fld id="{86CB4B4D-7CA3-9044-876B-883B54F8677D}" type="slidenum"/>
          </a:p>
        </p:txBody>
      </p:sp>
      <p:sp>
        <p:nvSpPr>
          <p:cNvPr id="86" name="Shape 86"/>
          <p:cNvSpPr/>
          <p:nvPr>
            <p:ph type="body" sz="half" idx="1"/>
          </p:nvPr>
        </p:nvSpPr>
        <p:spPr>
          <a:xfrm>
            <a:off x="675639" y="3251200"/>
            <a:ext cx="8466668" cy="3725334"/>
          </a:xfrm>
          <a:prstGeom prst="rect">
            <a:avLst/>
          </a:prstGeom>
        </p:spPr>
        <p:txBody>
          <a:bodyPr/>
          <a:lstStyle/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 defTabSz="703692">
              <a:spcBef>
                <a:spcPts val="100"/>
              </a:spcBef>
              <a:defRPr i="1" sz="2184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lorem.</a:t>
            </a:r>
            <a:endParaRPr>
              <a:solidFill>
                <a:srgbClr val="965F77"/>
              </a:solidFill>
              <a:latin typeface="+mn-lt"/>
              <a:ea typeface="+mn-ea"/>
              <a:cs typeface="+mn-cs"/>
              <a:sym typeface="Helvetica"/>
            </a:endParaRPr>
          </a:p>
          <a:p>
            <a:pPr defTabSz="703692">
              <a:spcBef>
                <a:spcPts val="100"/>
              </a:spcBef>
              <a:defRPr sz="2184"/>
            </a:pPr>
          </a:p>
          <a:p>
            <a:pPr defTabSz="703692">
              <a:spcBef>
                <a:spcPts val="100"/>
              </a:spcBef>
              <a:defRPr sz="2184"/>
            </a:pPr>
            <a:r>
              <a:t>Lorem ipsum lorem ipsum lorem ipsum Lorem ipsum lorem ipsum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lorem ipsum  Lorem ipsum lorem ipsum lorem ipsum Lorem ipsum lorem ipsum lorem ipsum Lorem ipsum lorem ipsum lorem ipsum Lorem ipsum lorem </a:t>
            </a:r>
          </a:p>
          <a:p>
            <a:pPr defTabSz="703692">
              <a:spcBef>
                <a:spcPts val="100"/>
              </a:spcBef>
              <a:defRPr sz="2184"/>
            </a:pPr>
            <a:r>
              <a:t>ipsum lorem ipsum Lorem ipsum lorem ipsum lorem ipsum</a:t>
            </a:r>
          </a:p>
        </p:txBody>
      </p:sp>
      <p:sp>
        <p:nvSpPr>
          <p:cNvPr id="87" name="Shape 87"/>
          <p:cNvSpPr/>
          <p:nvPr/>
        </p:nvSpPr>
        <p:spPr>
          <a:xfrm>
            <a:off x="675639" y="593513"/>
            <a:ext cx="9252376" cy="14216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88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54560" y="7447994"/>
            <a:ext cx="2409251" cy="18856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Table 91"/>
          <p:cNvGraphicFramePr/>
          <p:nvPr/>
        </p:nvGraphicFramePr>
        <p:xfrm>
          <a:off x="2593339" y="3030219"/>
          <a:ext cx="7308429" cy="4212169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820756"/>
                <a:gridCol w="1820756"/>
                <a:gridCol w="1820756"/>
                <a:gridCol w="1820756"/>
              </a:tblGrid>
              <a:tr h="858774">
                <a:tc>
                  <a:txBody>
                    <a:bodyPr/>
                    <a:lstStyle/>
                    <a:p>
                      <a:pPr algn="ctr">
                        <a:lnSpc>
                          <a:spcPct val="10000"/>
                        </a:lnSpc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"/>
                        </a:lnSpc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"/>
                        </a:lnSpc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"/>
                        </a:lnSpc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831998"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831998"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831998"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831998"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786835" algn="l">
                        <a:spcBef>
                          <a:spcPts val="0"/>
                        </a:spcBef>
                        <a:tabLst>
                          <a:tab pos="749300" algn="l"/>
                          <a:tab pos="1524000" algn="l"/>
                          <a:tab pos="2311400" algn="l"/>
                          <a:tab pos="3073400" algn="l"/>
                          <a:tab pos="3835400" algn="l"/>
                          <a:tab pos="4622800" algn="l"/>
                          <a:tab pos="5397500" algn="l"/>
                          <a:tab pos="6146800" algn="l"/>
                          <a:tab pos="6946900" algn="l"/>
                          <a:tab pos="7708900" algn="l"/>
                          <a:tab pos="8496300" algn="l"/>
                          <a:tab pos="9258300" algn="l"/>
                          <a:tab pos="10033000" algn="l"/>
                          <a:tab pos="10807700" algn="l"/>
                          <a:tab pos="11582400" algn="l"/>
                          <a:tab pos="12344400" algn="l"/>
                          <a:tab pos="13131800" algn="l"/>
                          <a:tab pos="13906500" algn="l"/>
                          <a:tab pos="14681200" algn="l"/>
                          <a:tab pos="15455900" algn="l"/>
                        </a:tabLst>
                        <a:defRPr sz="28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7896CF"/>
                      </a:solidFill>
                    </a:lnL>
                    <a:lnR w="12700">
                      <a:solidFill>
                        <a:srgbClr val="7896CF"/>
                      </a:solidFill>
                    </a:lnR>
                    <a:lnT w="12700">
                      <a:solidFill>
                        <a:srgbClr val="7896CF"/>
                      </a:solidFill>
                    </a:lnT>
                    <a:lnB w="12700">
                      <a:solidFill>
                        <a:srgbClr val="7896CF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Shape 92"/>
          <p:cNvSpPr/>
          <p:nvPr>
            <p:ph type="sldNum" sz="quarter" idx="4294967295"/>
          </p:nvPr>
        </p:nvSpPr>
        <p:spPr>
          <a:xfrm>
            <a:off x="11998656" y="664633"/>
            <a:ext cx="355906" cy="736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/>
          <a:lstStyle/>
          <a:p>
            <a:pPr/>
            <a:fld id="{86CB4B4D-7CA3-9044-876B-883B54F8677D}" type="slidenum"/>
          </a:p>
        </p:txBody>
      </p:sp>
      <p:sp>
        <p:nvSpPr>
          <p:cNvPr id="93" name="Shape 93"/>
          <p:cNvSpPr/>
          <p:nvPr/>
        </p:nvSpPr>
        <p:spPr>
          <a:xfrm>
            <a:off x="675639" y="593513"/>
            <a:ext cx="9252376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Przykładowa tabela</a:t>
            </a:r>
          </a:p>
        </p:txBody>
      </p:sp>
      <p:pic>
        <p:nvPicPr>
          <p:cNvPr id="94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Chart 96"/>
          <p:cNvGraphicFramePr/>
          <p:nvPr/>
        </p:nvGraphicFramePr>
        <p:xfrm>
          <a:off x="2144204" y="3417119"/>
          <a:ext cx="3405252" cy="340525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97" name="Chart 97"/>
          <p:cNvGraphicFramePr/>
          <p:nvPr/>
        </p:nvGraphicFramePr>
        <p:xfrm>
          <a:off x="6804257" y="3417119"/>
          <a:ext cx="3405251" cy="340525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98" name="Shape 98"/>
          <p:cNvSpPr/>
          <p:nvPr/>
        </p:nvSpPr>
        <p:spPr>
          <a:xfrm>
            <a:off x="675639" y="593513"/>
            <a:ext cx="9252376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Przykładowe wykresy</a:t>
            </a:r>
          </a:p>
        </p:txBody>
      </p:sp>
      <p:pic>
        <p:nvPicPr>
          <p:cNvPr id="99" name="image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Chart 101"/>
          <p:cNvGraphicFramePr/>
          <p:nvPr/>
        </p:nvGraphicFramePr>
        <p:xfrm>
          <a:off x="2476942" y="3171747"/>
          <a:ext cx="4177415" cy="417741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02" name="Shape 102"/>
          <p:cNvSpPr/>
          <p:nvPr>
            <p:ph type="body" sz="quarter" idx="1"/>
          </p:nvPr>
        </p:nvSpPr>
        <p:spPr>
          <a:xfrm>
            <a:off x="7113971" y="3670894"/>
            <a:ext cx="4753811" cy="3211199"/>
          </a:xfrm>
          <a:prstGeom prst="rect">
            <a:avLst/>
          </a:prstGeom>
        </p:spPr>
        <p:txBody>
          <a:bodyPr/>
          <a:lstStyle/>
          <a:p>
            <a:pPr marL="235131" indent="-235131">
              <a:buClr>
                <a:srgbClr val="7896CF"/>
              </a:buClr>
              <a:buSzPct val="300000"/>
              <a:buChar char="•"/>
              <a:defRPr sz="2400"/>
            </a:pPr>
            <a:r>
              <a:t> Lorem ipsum lorem ipsum </a:t>
            </a:r>
          </a:p>
          <a:p>
            <a:pPr marL="243840" indent="-243840">
              <a:buClr>
                <a:srgbClr val="FED542"/>
              </a:buClr>
              <a:buSzPct val="300000"/>
              <a:buChar char="•"/>
              <a:defRPr sz="2400"/>
            </a:pPr>
            <a:r>
              <a:t> Lorem ipsum</a:t>
            </a:r>
          </a:p>
        </p:txBody>
      </p:sp>
      <p:sp>
        <p:nvSpPr>
          <p:cNvPr id="103" name="Shape 103"/>
          <p:cNvSpPr/>
          <p:nvPr/>
        </p:nvSpPr>
        <p:spPr>
          <a:xfrm>
            <a:off x="675639" y="593513"/>
            <a:ext cx="9252376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48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Wykres z opisem</a:t>
            </a:r>
          </a:p>
        </p:txBody>
      </p:sp>
      <p:pic>
        <p:nvPicPr>
          <p:cNvPr id="104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9655" b="0"/>
          <a:stretch>
            <a:fillRect/>
          </a:stretch>
        </p:blipFill>
        <p:spPr>
          <a:xfrm>
            <a:off x="-4514549" y="-69652"/>
            <a:ext cx="13406658" cy="9893020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/>
          <p:nvPr/>
        </p:nvSpPr>
        <p:spPr>
          <a:xfrm>
            <a:off x="-334877" y="-1672938"/>
            <a:ext cx="9253417" cy="12681716"/>
          </a:xfrm>
          <a:prstGeom prst="rect">
            <a:avLst/>
          </a:prstGeom>
          <a:solidFill>
            <a:srgbClr val="7896CF">
              <a:alpha val="37000"/>
            </a:srgbClr>
          </a:solidFill>
          <a:ln w="12700">
            <a:miter lim="400000"/>
          </a:ln>
        </p:spPr>
        <p:txBody>
          <a:bodyPr lIns="59044" tIns="59044" rIns="59044" bIns="59044"/>
          <a:lstStyle/>
          <a:p>
            <a:pPr>
              <a:defRPr>
                <a:solidFill>
                  <a:srgbClr val="FED542"/>
                </a:solidFill>
                <a:latin typeface="Adagio_Slab"/>
                <a:ea typeface="Adagio_Slab"/>
                <a:cs typeface="Adagio_Slab"/>
                <a:sym typeface="Adagio_Slab"/>
              </a:defRPr>
            </a:pPr>
          </a:p>
        </p:txBody>
      </p:sp>
      <p:sp>
        <p:nvSpPr>
          <p:cNvPr id="108" name="Shape 108"/>
          <p:cNvSpPr/>
          <p:nvPr>
            <p:ph type="body" sz="quarter" idx="1"/>
          </p:nvPr>
        </p:nvSpPr>
        <p:spPr>
          <a:xfrm>
            <a:off x="9116907" y="3619499"/>
            <a:ext cx="3876889" cy="5037668"/>
          </a:xfrm>
          <a:prstGeom prst="rect">
            <a:avLst/>
          </a:prstGeom>
        </p:spPr>
        <p:txBody>
          <a:bodyPr/>
          <a:lstStyle/>
          <a:p>
            <a:pPr defTabSz="757822">
              <a:spcBef>
                <a:spcPts val="300"/>
              </a:spcBef>
              <a:defRPr sz="2744"/>
            </a:pPr>
            <a:r>
              <a:t>Lorem ipsum  lorem ipsum  lore lorem ipsum lorem ipsum lorem ipsum.</a:t>
            </a:r>
          </a:p>
          <a:p>
            <a:pPr defTabSz="757822">
              <a:spcBef>
                <a:spcPts val="300"/>
              </a:spcBef>
              <a:defRPr sz="2744"/>
            </a:pPr>
          </a:p>
          <a:p>
            <a:pPr defTabSz="757822">
              <a:spcBef>
                <a:spcPts val="300"/>
              </a:spcBef>
              <a:defRPr sz="2744"/>
            </a:pPr>
          </a:p>
          <a:p>
            <a:pPr defTabSz="757822">
              <a:spcBef>
                <a:spcPts val="300"/>
              </a:spcBef>
              <a:defRPr sz="2744"/>
            </a:pPr>
            <a:r>
              <a:t>Lorem ipsum  lorem ipsum  lore lorem ipsum lorem ipsum lorem ipsum.</a:t>
            </a:r>
          </a:p>
        </p:txBody>
      </p:sp>
      <p:pic>
        <p:nvPicPr>
          <p:cNvPr id="109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179" y="8640789"/>
            <a:ext cx="1303905" cy="435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6ABA9C"/>
      </a:dk1>
      <a:lt1>
        <a:srgbClr val="6ABA9C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ABA9C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9044" tIns="59044" rIns="59044" bIns="59044" numCol="1" spcCol="38100" rtlCol="0" anchor="t" upright="0">
        <a:spAutoFit/>
      </a:bodyPr>
      <a:lstStyle>
        <a:defPPr marL="0" marR="0" indent="0" algn="l" defTabSz="773288" rtl="0" fontAlgn="auto" latinLnBrk="0" hangingPunct="0">
          <a:lnSpc>
            <a:spcPct val="12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9044" tIns="59044" rIns="59044" bIns="59044" numCol="1" spcCol="38100" rtlCol="0" anchor="t" upright="0">
        <a:spAutoFit/>
      </a:bodyPr>
      <a:lstStyle>
        <a:defPPr marL="0" marR="0" indent="0" algn="l" defTabSz="773288" rtl="0" fontAlgn="auto" latinLnBrk="0" hangingPunct="0">
          <a:lnSpc>
            <a:spcPct val="12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ABA9C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9044" tIns="59044" rIns="59044" bIns="59044" numCol="1" spcCol="38100" rtlCol="0" anchor="t" upright="0">
        <a:spAutoFit/>
      </a:bodyPr>
      <a:lstStyle>
        <a:defPPr marL="0" marR="0" indent="0" algn="l" defTabSz="773288" rtl="0" fontAlgn="auto" latinLnBrk="0" hangingPunct="0">
          <a:lnSpc>
            <a:spcPct val="12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9044" tIns="59044" rIns="59044" bIns="59044" numCol="1" spcCol="38100" rtlCol="0" anchor="t" upright="0">
        <a:spAutoFit/>
      </a:bodyPr>
      <a:lstStyle>
        <a:defPPr marL="0" marR="0" indent="0" algn="l" defTabSz="773288" rtl="0" fontAlgn="auto" latinLnBrk="0" hangingPunct="0">
          <a:lnSpc>
            <a:spcPct val="12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